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4"/>
  </p:sldMasterIdLst>
  <p:notesMasterIdLst>
    <p:notesMasterId r:id="rId16"/>
  </p:notesMasterIdLst>
  <p:handoutMasterIdLst>
    <p:handoutMasterId r:id="rId17"/>
  </p:handoutMasterIdLst>
  <p:sldIdLst>
    <p:sldId id="267" r:id="rId5"/>
    <p:sldId id="269" r:id="rId6"/>
    <p:sldId id="274" r:id="rId7"/>
    <p:sldId id="270" r:id="rId8"/>
    <p:sldId id="275" r:id="rId9"/>
    <p:sldId id="271" r:id="rId10"/>
    <p:sldId id="276" r:id="rId11"/>
    <p:sldId id="272" r:id="rId12"/>
    <p:sldId id="277" r:id="rId13"/>
    <p:sldId id="268" r:id="rId14"/>
    <p:sldId id="273" r:id="rId15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599" autoAdjust="0"/>
  </p:normalViewPr>
  <p:slideViewPr>
    <p:cSldViewPr>
      <p:cViewPr varScale="1">
        <p:scale>
          <a:sx n="68" d="100"/>
          <a:sy n="68" d="100"/>
        </p:scale>
        <p:origin x="822" y="66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89" d="100"/>
          <a:sy n="89" d="100"/>
        </p:scale>
        <p:origin x="3750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A6C6A671-5CA1-4180-ACE6-3FC6194F0EA5}" type="datetime1">
              <a:rPr lang="cs-CZ" smtClean="0"/>
              <a:t>20.01.2021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01114579-D02A-4B51-B5DF-8EC449F77AC7}" type="slidenum">
              <a:rPr lang="cs-CZ" smtClean="0"/>
              <a:pPr algn="r"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812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5547AEFC-173E-426F-8D4C-BCA4A2F1AEB5}" type="datetime1">
              <a:rPr lang="cs-CZ" smtClean="0"/>
              <a:pPr/>
              <a:t>20.01.2021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/>
            <a:fld id="{C6074690-7256-4BB9-AC0F-97AEAE8CDEC2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426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6074690-7256-4BB9-AC0F-97AEAE8CDEC2}" type="slidenum">
              <a:rPr lang="cs-CZ" smtClean="0"/>
              <a:pPr algn="r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3788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4630" y="1788454"/>
            <a:ext cx="8359052" cy="2098226"/>
          </a:xfrm>
        </p:spPr>
        <p:txBody>
          <a:bodyPr anchor="b">
            <a:noAutofit/>
          </a:bodyPr>
          <a:lstStyle>
            <a:lvl1pPr algn="ctr">
              <a:defRPr sz="7198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209" y="3956280"/>
            <a:ext cx="6829894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2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662" y="6453386"/>
            <a:ext cx="1607525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4B79FB4-7C01-46BA-BAB7-439113EA0853}" type="datetime1">
              <a:rPr lang="cs-CZ" smtClean="0"/>
              <a:pPr/>
              <a:t>20.01.2021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3382" y="6453386"/>
            <a:ext cx="7021548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pPr rtl="0"/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28123" y="6453386"/>
            <a:ext cx="1595876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algn="r"/>
            <a:fld id="{DF28FB93-0A08-4E7D-8E63-9EFA29F1E093}" type="slidenum">
              <a:rPr lang="cs-CZ" smtClean="0"/>
              <a:pPr algn="r"/>
              <a:t>‹#›</a:t>
            </a:fld>
            <a:endParaRPr lang="cs-CZ" dirty="0"/>
          </a:p>
        </p:txBody>
      </p:sp>
      <p:grpSp>
        <p:nvGrpSpPr>
          <p:cNvPr id="7" name="Group 6"/>
          <p:cNvGrpSpPr/>
          <p:nvPr/>
        </p:nvGrpSpPr>
        <p:grpSpPr>
          <a:xfrm>
            <a:off x="752663" y="744470"/>
            <a:ext cx="1067133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4385749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243" y="2295526"/>
            <a:ext cx="9598700" cy="357187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D0876-0A77-4092-9A03-336E4A952021}" type="datetime1">
              <a:rPr lang="cs-CZ" smtClean="0"/>
              <a:pPr/>
              <a:t>20.01.2021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F28FB93-0A08-4E7D-8E63-9EFA29F1E093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730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4062" y="624156"/>
            <a:ext cx="1565358" cy="5243244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243" y="624156"/>
            <a:ext cx="8177511" cy="5243244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ADDB3-C74F-4789-8CE7-481CD2DA22CA}" type="datetime1">
              <a:rPr lang="cs-CZ" smtClean="0"/>
              <a:pPr/>
              <a:t>20.01.2021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F28FB93-0A08-4E7D-8E63-9EFA29F1E093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8763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DE54F-34F5-42D5-945C-F1886741C8A5}" type="datetime1">
              <a:rPr lang="cs-CZ" smtClean="0"/>
              <a:pPr/>
              <a:t>20.01.2021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F28FB93-0A08-4E7D-8E63-9EFA29F1E093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80899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826" y="1301361"/>
            <a:ext cx="9610468" cy="2852737"/>
          </a:xfrm>
        </p:spPr>
        <p:txBody>
          <a:bodyPr anchor="b">
            <a:normAutofit/>
          </a:bodyPr>
          <a:lstStyle>
            <a:lvl1pPr algn="r">
              <a:defRPr sz="7198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4826" y="4216328"/>
            <a:ext cx="961046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99">
                <a:solidFill>
                  <a:schemeClr val="tx2"/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716" y="6453386"/>
            <a:ext cx="162198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921765C-1CF0-4B4C-9CEA-079237FB4328}" type="datetime1">
              <a:rPr lang="cs-CZ" smtClean="0"/>
              <a:pPr/>
              <a:t>20.01.2021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3639" y="6453386"/>
            <a:ext cx="7021548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28123" y="6453386"/>
            <a:ext cx="159587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F28FB93-0A08-4E7D-8E63-9EFA29F1E093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49840" y="1685652"/>
            <a:ext cx="32741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5717447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243" y="2286000"/>
            <a:ext cx="4446628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3704" y="2286000"/>
            <a:ext cx="4446628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DE54F-34F5-42D5-945C-F1886741C8A5}" type="datetime1">
              <a:rPr lang="cs-CZ" smtClean="0"/>
              <a:pPr/>
              <a:t>20.01.2021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F28FB93-0A08-4E7D-8E63-9EFA29F1E093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39985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243" y="685800"/>
            <a:ext cx="95987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243" y="2340864"/>
            <a:ext cx="4442827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999" b="0" baseline="0">
                <a:solidFill>
                  <a:schemeClr val="tx2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243" y="3305208"/>
            <a:ext cx="4442827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315" y="2340864"/>
            <a:ext cx="4442827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999" b="0" baseline="0">
                <a:solidFill>
                  <a:schemeClr val="tx2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3315" y="3305208"/>
            <a:ext cx="4442827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BA865-9D8D-458D-BDE0-FAD2420C3B66}" type="datetime1">
              <a:rPr lang="cs-CZ" smtClean="0"/>
              <a:pPr/>
              <a:t>20.01.2021</a:t>
            </a:fld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F28FB93-0A08-4E7D-8E63-9EFA29F1E093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604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DA893-7442-4B54-BE56-17F6BEF58EE5}" type="datetime1">
              <a:rPr lang="cs-CZ" smtClean="0"/>
              <a:pPr/>
              <a:t>20.01.2021</a:t>
            </a:fld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F28FB93-0A08-4E7D-8E63-9EFA29F1E093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627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DE54F-34F5-42D5-945C-F1886741C8A5}" type="datetime1">
              <a:rPr lang="cs-CZ" smtClean="0"/>
              <a:pPr/>
              <a:t>20.01.2021</a:t>
            </a:fld>
            <a:endParaRPr 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F28FB93-0A08-4E7D-8E63-9EFA29F1E093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3895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2139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711" y="685800"/>
            <a:ext cx="3854716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799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4391" y="685801"/>
            <a:ext cx="5210723" cy="5175250"/>
          </a:xfrm>
        </p:spPr>
        <p:txBody>
          <a:bodyPr/>
          <a:lstStyle>
            <a:lvl1pPr>
              <a:defRPr sz="1999"/>
            </a:lvl1pPr>
            <a:lvl2pPr>
              <a:defRPr sz="1999"/>
            </a:lvl2pPr>
            <a:lvl3pPr>
              <a:defRPr sz="1799"/>
            </a:lvl3pPr>
            <a:lvl4pPr>
              <a:defRPr sz="1799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711" y="2856344"/>
            <a:ext cx="3854716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712" y="6453386"/>
            <a:ext cx="1204258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D18FD22-0AC6-4B81-9221-2CAC7656190F}" type="datetime1">
              <a:rPr lang="cs-CZ" smtClean="0"/>
              <a:pPr/>
              <a:t>20.01.2021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371" y="6453386"/>
            <a:ext cx="237305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0566" y="6453386"/>
            <a:ext cx="159587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F28FB93-0A08-4E7D-8E63-9EFA29F1E093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2139" y="376"/>
            <a:ext cx="22854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2693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2139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711" y="685800"/>
            <a:ext cx="3854716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799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0679" y="1"/>
            <a:ext cx="6658146" cy="6857999"/>
          </a:xfrm>
        </p:spPr>
        <p:txBody>
          <a:bodyPr anchor="t">
            <a:normAutofit/>
          </a:bodyPr>
          <a:lstStyle>
            <a:lvl1pPr marL="0" indent="0">
              <a:buNone/>
              <a:defRPr sz="1999"/>
            </a:lvl1pPr>
            <a:lvl2pPr marL="457063" indent="0">
              <a:buNone/>
              <a:defRPr sz="1999"/>
            </a:lvl2pPr>
            <a:lvl3pPr marL="914126" indent="0">
              <a:buNone/>
              <a:defRPr sz="19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711" y="2855968"/>
            <a:ext cx="3854716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712" y="6453386"/>
            <a:ext cx="1204258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CA925A6-F508-43E9-A874-A2750152046C}" type="datetime1">
              <a:rPr lang="cs-CZ" smtClean="0"/>
              <a:pPr/>
              <a:t>20.01.2021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371" y="6453386"/>
            <a:ext cx="237305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0566" y="6453386"/>
            <a:ext cx="159587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r"/>
            <a:fld id="{DF28FB93-0A08-4E7D-8E63-9EFA29F1E093}" type="slidenum">
              <a:rPr lang="cs-CZ" smtClean="0"/>
              <a:pPr algn="r"/>
              <a:t>‹#›</a:t>
            </a:fld>
            <a:endParaRPr lang="cs-CZ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2139" y="376"/>
            <a:ext cx="22854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3237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243" y="685800"/>
            <a:ext cx="95987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243" y="2286000"/>
            <a:ext cx="95987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288" y="6453386"/>
            <a:ext cx="1204258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158DE54F-34F5-42D5-945C-F1886741C8A5}" type="datetime1">
              <a:rPr lang="cs-CZ" smtClean="0"/>
              <a:pPr/>
              <a:t>20.01.2021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2811" y="6453386"/>
            <a:ext cx="6279194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pPr rtl="0"/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0269" y="6453386"/>
            <a:ext cx="1595876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pPr algn="r"/>
            <a:fld id="{DF28FB93-0A08-4E7D-8E63-9EFA29F1E093}" type="slidenum">
              <a:rPr lang="cs-CZ" smtClean="0"/>
              <a:pPr algn="r"/>
              <a:t>‹#›</a:t>
            </a:fld>
            <a:endParaRPr lang="cs-CZ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7971" y="376"/>
            <a:ext cx="22854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04385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126" rtl="0" eaLnBrk="1" latinLnBrk="0" hangingPunct="1">
        <a:lnSpc>
          <a:spcPct val="89000"/>
        </a:lnSpc>
        <a:spcBef>
          <a:spcPct val="0"/>
        </a:spcBef>
        <a:buNone/>
        <a:defRPr sz="4399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3933" indent="-383933" algn="l" defTabSz="914126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1999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126" indent="-383933" algn="l" defTabSz="914126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999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189" indent="-383933" algn="l" defTabSz="914126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799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251" indent="-383933" algn="l" defTabSz="914126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799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5314" indent="-383933" algn="l" defTabSz="914126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2377" indent="-383933" algn="l" defTabSz="914126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199440" indent="-383933" algn="l" defTabSz="914126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6503" indent="-383933" algn="l" defTabSz="914126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3566" indent="-383933" algn="l" defTabSz="914126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  <p15:guide id="12" orient="horz" pos="2160" userDrawn="1">
          <p15:clr>
            <a:srgbClr val="F26B43"/>
          </p15:clr>
        </p15:guide>
        <p15:guide id="13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Koncentra&#269;n&#237;_t&#225;bor_Terez&#237;n#&#381;ivotn&#237;_podm&#237;nky_v_Mal&#233;_pevnosti" TargetMode="External"/><Relationship Id="rId2" Type="http://schemas.openxmlformats.org/officeDocument/2006/relationships/hyperlink" Target="https://cs.wikipedia.org/wiki/Milada_Hor%C3%A1kov%C3%A1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824F472-8B4A-48DF-9B4C-0AFCE1FC5A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" r="1" b="1"/>
          <a:stretch/>
        </p:blipFill>
        <p:spPr>
          <a:xfrm>
            <a:off x="20" y="10"/>
            <a:ext cx="12188805" cy="6859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D9C7339-A6EE-4D61-A33E-64D65F757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155259" y="1125415"/>
            <a:ext cx="9864912" cy="4593214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3A6586F7-A126-4F04-B9AA-AC0323374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661" y="744469"/>
            <a:ext cx="3274815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1BA6D22B-C59B-4B49-B613-F1A0DF012C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149839" y="1685652"/>
            <a:ext cx="3274160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914629" y="1602241"/>
            <a:ext cx="8359051" cy="2098226"/>
          </a:xfrm>
        </p:spPr>
        <p:txBody>
          <a:bodyPr rtlCol="0">
            <a:normAutofit/>
          </a:bodyPr>
          <a:lstStyle/>
          <a:p>
            <a:pPr rtl="0"/>
            <a:r>
              <a:rPr lang="cs-CZ" sz="6100" dirty="0">
                <a:solidFill>
                  <a:schemeClr val="bg2"/>
                </a:solidFill>
              </a:rPr>
              <a:t>Malá pevnost za druhé světové války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679207" y="3783879"/>
            <a:ext cx="6829894" cy="1556834"/>
          </a:xfrm>
        </p:spPr>
        <p:txBody>
          <a:bodyPr rtlCol="0">
            <a:normAutofit/>
          </a:bodyPr>
          <a:lstStyle/>
          <a:p>
            <a:pPr rtl="0">
              <a:lnSpc>
                <a:spcPct val="102000"/>
              </a:lnSpc>
              <a:spcAft>
                <a:spcPts val="600"/>
              </a:spcAft>
            </a:pPr>
            <a:r>
              <a:rPr lang="cs-CZ" sz="1800" dirty="0">
                <a:solidFill>
                  <a:schemeClr val="bg1">
                    <a:lumMod val="95000"/>
                  </a:schemeClr>
                </a:solidFill>
              </a:rPr>
              <a:t>Sisi Myslíková</a:t>
            </a:r>
          </a:p>
          <a:p>
            <a:pPr rtl="0">
              <a:lnSpc>
                <a:spcPct val="102000"/>
              </a:lnSpc>
              <a:spcAft>
                <a:spcPts val="600"/>
              </a:spcAft>
            </a:pPr>
            <a:r>
              <a:rPr lang="cs-CZ" sz="1800" dirty="0">
                <a:solidFill>
                  <a:schemeClr val="bg1">
                    <a:lumMod val="95000"/>
                  </a:schemeClr>
                </a:solidFill>
              </a:rPr>
              <a:t>Lingua Universal</a:t>
            </a:r>
          </a:p>
          <a:p>
            <a:pPr rtl="0">
              <a:lnSpc>
                <a:spcPct val="102000"/>
              </a:lnSpc>
              <a:spcAft>
                <a:spcPts val="600"/>
              </a:spcAft>
            </a:pPr>
            <a:r>
              <a:rPr lang="cs-CZ" sz="1800" dirty="0">
                <a:solidFill>
                  <a:schemeClr val="bg1">
                    <a:lumMod val="95000"/>
                  </a:schemeClr>
                </a:solidFill>
              </a:rPr>
              <a:t>2020/2021</a:t>
            </a:r>
          </a:p>
          <a:p>
            <a:pPr rtl="0">
              <a:lnSpc>
                <a:spcPct val="102000"/>
              </a:lnSpc>
              <a:spcAft>
                <a:spcPts val="600"/>
              </a:spcAft>
            </a:pPr>
            <a:r>
              <a:rPr lang="cs-CZ" sz="1800" dirty="0">
                <a:solidFill>
                  <a:schemeClr val="bg1">
                    <a:lumMod val="95000"/>
                  </a:schemeClr>
                </a:solidFill>
              </a:rPr>
              <a:t>9. třída</a:t>
            </a:r>
          </a:p>
        </p:txBody>
      </p:sp>
    </p:spTree>
    <p:extLst>
      <p:ext uri="{BB962C8B-B14F-4D97-AF65-F5344CB8AC3E}">
        <p14:creationId xmlns:p14="http://schemas.microsoft.com/office/powerpoint/2010/main" val="270754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BC4682-CC0E-4235-9C8A-0BC7931FB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7888" y="548680"/>
            <a:ext cx="9598700" cy="1485900"/>
          </a:xfrm>
        </p:spPr>
        <p:txBody>
          <a:bodyPr>
            <a:normAutofit/>
          </a:bodyPr>
          <a:lstStyle/>
          <a:p>
            <a:r>
              <a:rPr lang="cs-CZ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Použité 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722A9E-48CA-4DDB-A073-E63F9A357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7888" y="1556792"/>
            <a:ext cx="10045116" cy="5301208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cs-CZ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Knihy: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7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cs-CZ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-Malá pevnost Terezín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7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-Terezín, Litoměřice – Místa utrpení a hrdinství: Nacistická represivní zařízení v Terezíně a Litoměřicích</a:t>
            </a:r>
          </a:p>
          <a:p>
            <a:pPr>
              <a:lnSpc>
                <a:spcPct val="120000"/>
              </a:lnSpc>
            </a:pPr>
            <a:r>
              <a:rPr lang="cs-CZ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Weby: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</a:t>
            </a:r>
            <a:r>
              <a:rPr lang="cs-CZ" sz="72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https://cs.wikipedia.org/wiki/Milada_Hor%C3%A1kov%C3%A1</a:t>
            </a:r>
            <a:endParaRPr lang="cs-CZ" sz="7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cs-CZ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</a:t>
            </a:r>
            <a:r>
              <a:rPr lang="cs-CZ" sz="72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https://cs.wikipedia.org/wiki/</a:t>
            </a:r>
            <a:r>
              <a:rPr lang="cs-CZ" sz="7200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Koncentrační_tábor_Terezín#Životní_podmínky_v_Malé_pevnosti</a:t>
            </a:r>
            <a:r>
              <a:rPr lang="cs-CZ" sz="7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cs-CZ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Fotografie: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-pracovní list z Památníku Terezín 	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-Matúš Lacko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-vlastní</a:t>
            </a:r>
          </a:p>
          <a:p>
            <a:pPr marL="0" indent="0">
              <a:buNone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374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661" y="744469"/>
            <a:ext cx="10671337" cy="5349671"/>
            <a:chOff x="752858" y="744469"/>
            <a:chExt cx="10674117" cy="5349671"/>
          </a:xfrm>
        </p:grpSpPr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7BB74091-09FE-44AF-8325-7FE6E175F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6DDAA66-6B94-461B-BE24-13BA5D7F3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661" y="4736961"/>
            <a:ext cx="10717894" cy="9367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4800" cap="all"/>
              <a:t>Děkuji za pozornost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C468C14-5338-4495-BF3C-C37565E148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20"/>
          <a:stretch/>
        </p:blipFill>
        <p:spPr>
          <a:xfrm>
            <a:off x="20" y="10"/>
            <a:ext cx="12188805" cy="4187119"/>
          </a:xfrm>
          <a:prstGeom prst="rect">
            <a:avLst/>
          </a:prstGeom>
        </p:spPr>
      </p:pic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0F30CCEB-94C4-4F72-BA5A-9CEA85302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822" y="4446551"/>
            <a:ext cx="1956662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0DE1A94F-CC8B-4954-97A7-ADD4F300D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4285" y="5311230"/>
            <a:ext cx="2041733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94000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DBE367-8984-45A0-AAC3-23951EB31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Motivace ke zvolení tématu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06BF1E-E3C5-46E7-A7C1-0156C11B1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Baví mě si o této době zjišťovat nové informace</a:t>
            </a:r>
          </a:p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Nově načerpané informace ještě v budoucnu využiji</a:t>
            </a:r>
          </a:p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důležité si připomínat minulost dokud ještě žijí nějací pamětníci</a:t>
            </a:r>
          </a:p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 to relativně mladá historická událost</a:t>
            </a:r>
          </a:p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Jsem místní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873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0FDBC02-48C1-48B7-BF61-2D10CC72F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62AAD0-42E1-4737-9C88-868AC0C1D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5664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A582B3-A3B3-49D5-BBF0-98FEA4C2F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3160" y="-4668"/>
            <a:ext cx="365665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143F64-D44C-4123-A2E1-FEC1C3F30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94325"/>
            <a:ext cx="365664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DB13B9-D0D4-4393-AFAB-2B39448B2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3160" y="6494325"/>
            <a:ext cx="365665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1" descr="Obsah obrázku text, exteriér, země, budova&#10;&#10;Popis byl vytvořen automaticky">
            <a:extLst>
              <a:ext uri="{FF2B5EF4-FFF2-40B4-BE49-F238E27FC236}">
                <a16:creationId xmlns:a16="http://schemas.microsoft.com/office/drawing/2014/main" id="{928AD9BD-392E-4E7F-8825-18D00AB3BE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95" b="6869"/>
          <a:stretch/>
        </p:blipFill>
        <p:spPr>
          <a:xfrm>
            <a:off x="160825" y="160867"/>
            <a:ext cx="11867173" cy="653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16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4EA041-4C77-4715-86B6-3036289D2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Cíl práce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D5FDAD-23DD-49A5-94D9-FFE16C2AA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Zjistit více informací o přístupu k vězňům v koncentračních táborech a celkovému fungování těchto táborů</a:t>
            </a:r>
          </a:p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Ujasnit si historické souvislosti</a:t>
            </a:r>
          </a:p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Zjistit více informací o práci vězňů, viz Richard</a:t>
            </a:r>
          </a:p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Zvětšit mezi lidmi povědomí o těchto událostech </a:t>
            </a:r>
          </a:p>
        </p:txBody>
      </p:sp>
    </p:spTree>
    <p:extLst>
      <p:ext uri="{BB962C8B-B14F-4D97-AF65-F5344CB8AC3E}">
        <p14:creationId xmlns:p14="http://schemas.microsoft.com/office/powerpoint/2010/main" val="3052758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0FDBC02-48C1-48B7-BF61-2D10CC72F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62AAD0-42E1-4737-9C88-868AC0C1D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5664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A582B3-A3B3-49D5-BBF0-98FEA4C2F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3160" y="-4668"/>
            <a:ext cx="365665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143F64-D44C-4123-A2E1-FEC1C3F30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94325"/>
            <a:ext cx="365664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DB13B9-D0D4-4393-AFAB-2B39448B2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3160" y="6494325"/>
            <a:ext cx="365665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D584965-6477-4E27-9C52-D7987BC735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73" b="8413"/>
          <a:stretch/>
        </p:blipFill>
        <p:spPr>
          <a:xfrm>
            <a:off x="160825" y="160867"/>
            <a:ext cx="11867173" cy="653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02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2EF67C-E9F7-4F50-AF86-B51426BBF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Osnova </a:t>
            </a:r>
            <a:r>
              <a:rPr lang="cs-CZ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práce</a:t>
            </a:r>
            <a:endParaRPr lang="cs-CZ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C316D4-8A87-4D59-9E22-C0CA26315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243" y="2171700"/>
            <a:ext cx="9598700" cy="3777580"/>
          </a:xfrm>
        </p:spPr>
        <p:txBody>
          <a:bodyPr>
            <a:normAutofit lnSpcReduction="10000"/>
          </a:bodyPr>
          <a:lstStyle/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Historie Malé pevnosti před druhou světovou válkou</a:t>
            </a:r>
          </a:p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Vznik policejní věznice gestapa</a:t>
            </a:r>
          </a:p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Vězni Malé pevnosti</a:t>
            </a:r>
          </a:p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Dozorci</a:t>
            </a:r>
          </a:p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Hrůzné činy dozorců</a:t>
            </a:r>
          </a:p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Životní podmínky vězňů</a:t>
            </a:r>
          </a:p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Osvobození Malé pevnosti</a:t>
            </a:r>
          </a:p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Praktická část- „Práce s Pamětí národa“</a:t>
            </a:r>
          </a:p>
        </p:txBody>
      </p:sp>
    </p:spTree>
    <p:extLst>
      <p:ext uri="{BB962C8B-B14F-4D97-AF65-F5344CB8AC3E}">
        <p14:creationId xmlns:p14="http://schemas.microsoft.com/office/powerpoint/2010/main" val="3433503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0FDBC02-48C1-48B7-BF61-2D10CC72F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462AAD0-42E1-4737-9C88-868AC0C1D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5664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8A582B3-A3B3-49D5-BBF0-98FEA4C2F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3160" y="-4668"/>
            <a:ext cx="365665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E143F64-D44C-4123-A2E1-FEC1C3F30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94325"/>
            <a:ext cx="365664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7DB13B9-D0D4-4393-AFAB-2B39448B2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3160" y="6494325"/>
            <a:ext cx="365665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A1599BBA-CACD-403D-B0A5-03CF43B077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486"/>
          <a:stretch/>
        </p:blipFill>
        <p:spPr>
          <a:xfrm>
            <a:off x="160825" y="160867"/>
            <a:ext cx="11867173" cy="653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72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3E9CDF-81AE-4C97-B2CA-1EFBA74AC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Shrnutí práce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FCB911-0F6F-4165-A97A-B65B41C01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Myslím si, že jsem své cíle splnila</a:t>
            </a:r>
          </a:p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Šokoval mě příděl stravy</a:t>
            </a:r>
          </a:p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Zarazilo mě využití vězňů na různé práce</a:t>
            </a:r>
          </a:p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Překvapila mě odlišnost jednotlivých dvorů</a:t>
            </a:r>
          </a:p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Udivila mě krutost dozorců </a:t>
            </a:r>
          </a:p>
          <a:p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Zaskočilo mě, o kolik horší to měli židovští vězni</a:t>
            </a:r>
          </a:p>
        </p:txBody>
      </p:sp>
    </p:spTree>
    <p:extLst>
      <p:ext uri="{BB962C8B-B14F-4D97-AF65-F5344CB8AC3E}">
        <p14:creationId xmlns:p14="http://schemas.microsoft.com/office/powerpoint/2010/main" val="96102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0FDBC02-48C1-48B7-BF61-2D10CC72F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62AAD0-42E1-4737-9C88-868AC0C1D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5664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A582B3-A3B3-49D5-BBF0-98FEA4C2F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3160" y="-4668"/>
            <a:ext cx="365665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143F64-D44C-4123-A2E1-FEC1C3F30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94325"/>
            <a:ext cx="365664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DB13B9-D0D4-4393-AFAB-2B39448B2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3160" y="6494325"/>
            <a:ext cx="365665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2400388C-CEF5-4419-A231-49A3CCC9B5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39" b="3347"/>
          <a:stretch/>
        </p:blipFill>
        <p:spPr>
          <a:xfrm>
            <a:off x="160825" y="160867"/>
            <a:ext cx="11867173" cy="653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287433"/>
      </p:ext>
    </p:extLst>
  </p:cSld>
  <p:clrMapOvr>
    <a:masterClrMapping/>
  </p:clrMapOvr>
</p:sld>
</file>

<file path=ppt/theme/theme1.xml><?xml version="1.0" encoding="utf-8"?>
<a:theme xmlns:a="http://schemas.openxmlformats.org/drawingml/2006/main" name="Oříznutí">
  <a:themeElements>
    <a:clrScheme name="Oříznutí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Oříznutí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říznutí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Motiv Office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1360476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TP102801058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706496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3ED4759-CFDD-43F0-817C-11D9197192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ED80E12-3BE9-4746-820E-FFB249F467F2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4873beb7-5857-4685-be1f-d57550cc96cc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D003AC8-209A-4321-A17C-1B7A2064339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263</Words>
  <Application>Microsoft Office PowerPoint</Application>
  <PresentationFormat>Vlastní</PresentationFormat>
  <Paragraphs>46</Paragraphs>
  <Slides>11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5" baseType="lpstr">
      <vt:lpstr>Constantia</vt:lpstr>
      <vt:lpstr>Franklin Gothic Book</vt:lpstr>
      <vt:lpstr>Times New Roman</vt:lpstr>
      <vt:lpstr>Oříznutí</vt:lpstr>
      <vt:lpstr>Malá pevnost za druhé světové války</vt:lpstr>
      <vt:lpstr>Motivace ke zvolení tématu</vt:lpstr>
      <vt:lpstr>Prezentace aplikace PowerPoint</vt:lpstr>
      <vt:lpstr>Cíl práce</vt:lpstr>
      <vt:lpstr>Prezentace aplikace PowerPoint</vt:lpstr>
      <vt:lpstr>Osnova práce</vt:lpstr>
      <vt:lpstr>Prezentace aplikace PowerPoint</vt:lpstr>
      <vt:lpstr>Shrnutí práce</vt:lpstr>
      <vt:lpstr>Prezentace aplikace PowerPoint</vt:lpstr>
      <vt:lpstr>Použité zdroje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Malá pevnost za druhé světové války</dc:title>
  <dc:creator>Sisi Myslíková</dc:creator>
  <cp:lastModifiedBy>Sisi Myslíková</cp:lastModifiedBy>
  <cp:revision>6</cp:revision>
  <dcterms:created xsi:type="dcterms:W3CDTF">2021-01-16T19:27:33Z</dcterms:created>
  <dcterms:modified xsi:type="dcterms:W3CDTF">2021-01-20T12:55:47Z</dcterms:modified>
</cp:coreProperties>
</file>